
<file path=[Content_Types].xml><?xml version="1.0" encoding="utf-8"?>
<Types xmlns="http://schemas.openxmlformats.org/package/2006/content-types">
  <Default Extension="png" ContentType="image/png"/>
  <Default Extension="mov" ContentType="video/quicktime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 snapToGrid="0" snapToObjects="1">
      <p:cViewPr varScale="1">
        <p:scale>
          <a:sx n="124" d="100"/>
          <a:sy n="124" d="100"/>
        </p:scale>
        <p:origin x="6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9E86-9744-C348-81BB-D3B0C1CB6415}" type="datetimeFigureOut">
              <a:rPr lang="en-US" smtClean="0"/>
              <a:t>10/29/19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2B86D-54BA-E141-B2C0-F21D1DFB58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94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9E86-9744-C348-81BB-D3B0C1CB6415}" type="datetimeFigureOut">
              <a:rPr lang="en-US" smtClean="0"/>
              <a:t>10/29/19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2B86D-54BA-E141-B2C0-F21D1DFB58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20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9E86-9744-C348-81BB-D3B0C1CB6415}" type="datetimeFigureOut">
              <a:rPr lang="en-US" smtClean="0"/>
              <a:t>10/29/19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2B86D-54BA-E141-B2C0-F21D1DFB58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220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9E86-9744-C348-81BB-D3B0C1CB6415}" type="datetimeFigureOut">
              <a:rPr lang="en-US" smtClean="0"/>
              <a:t>10/29/19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2B86D-54BA-E141-B2C0-F21D1DFB58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64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9E86-9744-C348-81BB-D3B0C1CB6415}" type="datetimeFigureOut">
              <a:rPr lang="en-US" smtClean="0"/>
              <a:t>10/29/19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2B86D-54BA-E141-B2C0-F21D1DFB58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197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9E86-9744-C348-81BB-D3B0C1CB6415}" type="datetimeFigureOut">
              <a:rPr lang="en-US" smtClean="0"/>
              <a:t>10/29/19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2B86D-54BA-E141-B2C0-F21D1DFB58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484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9E86-9744-C348-81BB-D3B0C1CB6415}" type="datetimeFigureOut">
              <a:rPr lang="en-US" smtClean="0"/>
              <a:t>10/29/19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2B86D-54BA-E141-B2C0-F21D1DFB58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473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9E86-9744-C348-81BB-D3B0C1CB6415}" type="datetimeFigureOut">
              <a:rPr lang="en-US" smtClean="0"/>
              <a:t>10/29/19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2B86D-54BA-E141-B2C0-F21D1DFB58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405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9E86-9744-C348-81BB-D3B0C1CB6415}" type="datetimeFigureOut">
              <a:rPr lang="en-US" smtClean="0"/>
              <a:t>10/29/19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2B86D-54BA-E141-B2C0-F21D1DFB58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03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9E86-9744-C348-81BB-D3B0C1CB6415}" type="datetimeFigureOut">
              <a:rPr lang="en-US" smtClean="0"/>
              <a:t>10/29/19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2B86D-54BA-E141-B2C0-F21D1DFB58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939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9E86-9744-C348-81BB-D3B0C1CB6415}" type="datetimeFigureOut">
              <a:rPr lang="en-US" smtClean="0"/>
              <a:t>10/29/19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2B86D-54BA-E141-B2C0-F21D1DFB58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372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0C9E86-9744-C348-81BB-D3B0C1CB6415}" type="datetimeFigureOut">
              <a:rPr lang="en-US" smtClean="0"/>
              <a:t>10/29/19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12B86D-54BA-E141-B2C0-F21D1DFB58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998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AQuA</a:t>
            </a:r>
            <a:r>
              <a:rPr lang="en-US" dirty="0"/>
              <a:t> Progress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1201400" cy="547461"/>
          </a:xfrm>
        </p:spPr>
        <p:txBody>
          <a:bodyPr>
            <a:normAutofit lnSpcReduction="10000"/>
          </a:bodyPr>
          <a:lstStyle/>
          <a:p>
            <a:r>
              <a:rPr lang="en-US" sz="1800" dirty="0"/>
              <a:t>The first step of the processing goes fine, which is detecting active voxels. This step is similar to our ROA detection  (Frame 171 of demo dataset).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3371" y="2508022"/>
            <a:ext cx="4201887" cy="419338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6771" y="2508023"/>
            <a:ext cx="4223658" cy="4223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426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Step 2: Detecting Super Voxels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83192" y="1819705"/>
            <a:ext cx="3878489" cy="387848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1681" y="1825625"/>
            <a:ext cx="3888806" cy="3872569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838200" y="1825625"/>
            <a:ext cx="3309257" cy="4303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The events look very different when we go to the second step. </a:t>
            </a:r>
          </a:p>
          <a:p>
            <a:r>
              <a:rPr lang="en-US" sz="1800" dirty="0"/>
              <a:t>Events vary a lot from frame to frame. </a:t>
            </a:r>
          </a:p>
          <a:p>
            <a:r>
              <a:rPr lang="en-US" sz="1800" dirty="0"/>
              <a:t>2 parameters: </a:t>
            </a:r>
            <a:endParaRPr lang="en-US" sz="1400" dirty="0"/>
          </a:p>
          <a:p>
            <a:pPr lvl="1"/>
            <a:r>
              <a:rPr lang="en-US" sz="1400" dirty="0"/>
              <a:t>Temporal cut threshold : 2</a:t>
            </a:r>
          </a:p>
          <a:p>
            <a:pPr lvl="1"/>
            <a:r>
              <a:rPr lang="en-US" sz="1400" dirty="0"/>
              <a:t>Growing z threshold : 0.1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9836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Step 2: Detecting Super Voxels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83192" y="1819705"/>
            <a:ext cx="3878489" cy="3878489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838200" y="1825625"/>
            <a:ext cx="3309257" cy="4303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Almost no events with default </a:t>
            </a:r>
            <a:r>
              <a:rPr lang="en-US" sz="1800" dirty="0" err="1"/>
              <a:t>param</a:t>
            </a:r>
            <a:r>
              <a:rPr lang="en-US" sz="1800" dirty="0"/>
              <a:t>.</a:t>
            </a:r>
          </a:p>
          <a:p>
            <a:r>
              <a:rPr lang="en-US" sz="1800" dirty="0"/>
              <a:t>2 parameters: </a:t>
            </a:r>
          </a:p>
          <a:p>
            <a:pPr lvl="1"/>
            <a:r>
              <a:rPr lang="en-US" sz="1400" dirty="0"/>
              <a:t>Temporal cut threshold : 2</a:t>
            </a:r>
          </a:p>
          <a:p>
            <a:pPr lvl="1"/>
            <a:r>
              <a:rPr lang="en-US" sz="1400" dirty="0"/>
              <a:t>Growing z threshold : 1</a:t>
            </a:r>
          </a:p>
          <a:p>
            <a:endParaRPr lang="en-US" sz="18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F424814-9D36-E343-8F59-B69874C0B8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6019" y="1819705"/>
            <a:ext cx="3894786" cy="3878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018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Medfilt3 test (step 1)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838200" y="1825625"/>
            <a:ext cx="3309257" cy="4303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Went back to step 1 with median filtered data. </a:t>
            </a:r>
          </a:p>
          <a:p>
            <a:r>
              <a:rPr lang="en-US" sz="1800" dirty="0"/>
              <a:t>Parameters (default): </a:t>
            </a:r>
            <a:endParaRPr lang="en-US" sz="1400" dirty="0"/>
          </a:p>
          <a:p>
            <a:pPr lvl="1"/>
            <a:r>
              <a:rPr lang="en-US" sz="1400" dirty="0"/>
              <a:t>Scaling threshold: 1</a:t>
            </a:r>
          </a:p>
          <a:p>
            <a:pPr lvl="1"/>
            <a:r>
              <a:rPr lang="en-US" sz="1400" dirty="0"/>
              <a:t>Smoothing (sigma) : 0.5</a:t>
            </a:r>
          </a:p>
          <a:p>
            <a:r>
              <a:rPr lang="en-US" sz="1800" dirty="0"/>
              <a:t>Everything active all the time. </a:t>
            </a:r>
          </a:p>
          <a:p>
            <a:endParaRPr lang="en-US" sz="1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97F584-845A-8842-8338-73E2D87F1D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8462" y="1740612"/>
            <a:ext cx="4775057" cy="4775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251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Medfilt3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838200" y="1825625"/>
            <a:ext cx="3309257" cy="4303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Parameters:</a:t>
            </a:r>
            <a:endParaRPr lang="en-US" sz="1400" dirty="0"/>
          </a:p>
          <a:p>
            <a:pPr lvl="1"/>
            <a:r>
              <a:rPr lang="en-US" sz="1400" dirty="0"/>
              <a:t>Scaling threshold: 2</a:t>
            </a:r>
          </a:p>
          <a:p>
            <a:pPr lvl="1"/>
            <a:r>
              <a:rPr lang="en-US" sz="1400" dirty="0"/>
              <a:t>Smoothing (sigma) : 0.5</a:t>
            </a:r>
          </a:p>
          <a:p>
            <a:pPr lvl="1"/>
            <a:r>
              <a:rPr lang="en-US" sz="1400" dirty="0"/>
              <a:t>Minimum size (pixels) : 3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DFD344-6448-2641-8414-5C51B20757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790" y="461695"/>
            <a:ext cx="6070600" cy="605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837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Medfilt3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838200" y="1825625"/>
            <a:ext cx="3309257" cy="4303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Parameters:</a:t>
            </a:r>
            <a:endParaRPr lang="en-US" sz="1400" dirty="0"/>
          </a:p>
          <a:p>
            <a:pPr lvl="1"/>
            <a:r>
              <a:rPr lang="en-US" sz="1400" dirty="0"/>
              <a:t>Scaling threshold: 3</a:t>
            </a:r>
          </a:p>
          <a:p>
            <a:pPr lvl="1"/>
            <a:r>
              <a:rPr lang="en-US" sz="1400" dirty="0"/>
              <a:t>Smoothing (sigma) : 0.5</a:t>
            </a:r>
          </a:p>
          <a:p>
            <a:pPr lvl="1"/>
            <a:r>
              <a:rPr lang="en-US" sz="1400" dirty="0"/>
              <a:t>Minimum size (pixels) : 3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463E0A-1485-D34C-8116-3BB650C30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9010" y="486167"/>
            <a:ext cx="6057900" cy="607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032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Medfilt3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838200" y="1825625"/>
            <a:ext cx="3309257" cy="4303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Parameters:</a:t>
            </a:r>
            <a:endParaRPr lang="en-US" sz="1400" dirty="0"/>
          </a:p>
          <a:p>
            <a:pPr lvl="1"/>
            <a:r>
              <a:rPr lang="en-US" sz="1400" dirty="0"/>
              <a:t>Scaling threshold: 4</a:t>
            </a:r>
          </a:p>
          <a:p>
            <a:pPr lvl="1"/>
            <a:r>
              <a:rPr lang="en-US" sz="1400" dirty="0"/>
              <a:t>Smoothing (sigma) : 0.5</a:t>
            </a:r>
          </a:p>
          <a:p>
            <a:pPr lvl="1"/>
            <a:r>
              <a:rPr lang="en-US" sz="1400" dirty="0"/>
              <a:t>Minimum size (pixels) : 3</a:t>
            </a:r>
          </a:p>
          <a:p>
            <a:pPr lvl="1"/>
            <a:r>
              <a:rPr lang="en-US" sz="1400" dirty="0"/>
              <a:t>Temporal cut threshold : 2</a:t>
            </a:r>
          </a:p>
          <a:p>
            <a:pPr lvl="1"/>
            <a:r>
              <a:rPr lang="en-US" sz="1400" dirty="0"/>
              <a:t>Growing z threshold : 0.1</a:t>
            </a:r>
          </a:p>
          <a:p>
            <a:r>
              <a:rPr lang="en-US" sz="1800" dirty="0"/>
              <a:t>Took crazy long time (step 1)</a:t>
            </a:r>
          </a:p>
          <a:p>
            <a:endParaRPr lang="en-US" sz="1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3651F5-613D-9443-A588-31D5E33C38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7951" y="1690688"/>
            <a:ext cx="4332525" cy="4314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063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Medfilt3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838200" y="1825625"/>
            <a:ext cx="3309257" cy="4303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500 frames instead of 1000</a:t>
            </a:r>
          </a:p>
          <a:p>
            <a:r>
              <a:rPr lang="en-US" sz="1800" dirty="0"/>
              <a:t>Parameters:</a:t>
            </a:r>
            <a:endParaRPr lang="en-US" sz="14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71D71A-B9C1-E24D-8C10-755D6B6AE0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3807" y="2612775"/>
            <a:ext cx="2844800" cy="1016000"/>
          </a:xfrm>
          <a:prstGeom prst="rect">
            <a:avLst/>
          </a:prstGeom>
        </p:spPr>
      </p:pic>
      <p:pic>
        <p:nvPicPr>
          <p:cNvPr id="5" name="examp">
            <a:hlinkClick r:id="" action="ppaction://media"/>
            <a:extLst>
              <a:ext uri="{FF2B5EF4-FFF2-40B4-BE49-F238E27FC236}">
                <a16:creationId xmlns:a16="http://schemas.microsoft.com/office/drawing/2014/main" id="{3E9A38F2-D19E-2240-B7A3-6B1D40DCE60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43064" y="1345914"/>
            <a:ext cx="7444219" cy="4351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427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Medfilt3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838200" y="1825625"/>
            <a:ext cx="3309257" cy="4303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500 frames instead of 1000</a:t>
            </a:r>
          </a:p>
        </p:txBody>
      </p:sp>
      <p:pic>
        <p:nvPicPr>
          <p:cNvPr id="3" name="Untitled">
            <a:hlinkClick r:id="" action="ppaction://media"/>
            <a:extLst>
              <a:ext uri="{FF2B5EF4-FFF2-40B4-BE49-F238E27FC236}">
                <a16:creationId xmlns:a16="http://schemas.microsoft.com/office/drawing/2014/main" id="{1240BA78-EF5E-0E45-BF69-AF22B14AFD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37743" y="518922"/>
            <a:ext cx="7735478" cy="5712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89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BA3FB-C86A-B342-9C13-ED7C6FB28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b-NO"/>
          </a:p>
        </p:txBody>
      </p:sp>
      <p:pic>
        <p:nvPicPr>
          <p:cNvPr id="4" name="Untitled">
            <a:hlinkClick r:id="" action="ppaction://media"/>
            <a:extLst>
              <a:ext uri="{FF2B5EF4-FFF2-40B4-BE49-F238E27FC236}">
                <a16:creationId xmlns:a16="http://schemas.microsoft.com/office/drawing/2014/main" id="{97AE38CF-721A-5F4A-911B-68BB377D044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9024" y="1476304"/>
            <a:ext cx="11106615" cy="4924496"/>
          </a:xfrm>
        </p:spPr>
      </p:pic>
    </p:spTree>
    <p:extLst>
      <p:ext uri="{BB962C8B-B14F-4D97-AF65-F5344CB8AC3E}">
        <p14:creationId xmlns:p14="http://schemas.microsoft.com/office/powerpoint/2010/main" val="400422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9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02B3A-771B-9D44-87C6-A41F6BD3B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b-NO"/>
          </a:p>
        </p:txBody>
      </p:sp>
      <p:pic>
        <p:nvPicPr>
          <p:cNvPr id="4" name="Untitled">
            <a:hlinkClick r:id="" action="ppaction://media"/>
            <a:extLst>
              <a:ext uri="{FF2B5EF4-FFF2-40B4-BE49-F238E27FC236}">
                <a16:creationId xmlns:a16="http://schemas.microsoft.com/office/drawing/2014/main" id="{3F8A728C-6E7A-CA44-9F23-12820768976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" y="924674"/>
            <a:ext cx="10054352" cy="5642707"/>
          </a:xfrm>
        </p:spPr>
      </p:pic>
    </p:spTree>
    <p:extLst>
      <p:ext uri="{BB962C8B-B14F-4D97-AF65-F5344CB8AC3E}">
        <p14:creationId xmlns:p14="http://schemas.microsoft.com/office/powerpoint/2010/main" val="942867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227</Words>
  <Application>Microsoft Macintosh PowerPoint</Application>
  <PresentationFormat>Widescreen</PresentationFormat>
  <Paragraphs>42</Paragraphs>
  <Slides>11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AQuA Progress</vt:lpstr>
      <vt:lpstr>Step 2: Detecting Super Voxels</vt:lpstr>
      <vt:lpstr>Step 2: Detecting Super Voxels</vt:lpstr>
      <vt:lpstr>Medfilt3 test (step 1)</vt:lpstr>
      <vt:lpstr>Medfilt3</vt:lpstr>
      <vt:lpstr>Medfilt3</vt:lpstr>
      <vt:lpstr>Medfilt3</vt:lpstr>
      <vt:lpstr>Medfilt3</vt:lpstr>
      <vt:lpstr>Medfilt3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AQuA Progress</dc:title>
  <dc:creator>Daniel</dc:creator>
  <cp:lastModifiedBy>Daniel</cp:lastModifiedBy>
  <cp:revision>12</cp:revision>
  <dcterms:created xsi:type="dcterms:W3CDTF">2019-10-29T12:12:50Z</dcterms:created>
  <dcterms:modified xsi:type="dcterms:W3CDTF">2019-10-29T15:06:48Z</dcterms:modified>
</cp:coreProperties>
</file>